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1"/>
  </p:notesMasterIdLst>
  <p:handoutMasterIdLst>
    <p:handoutMasterId r:id="rId22"/>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 id="416" r:id="rId20"/>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 id="4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autoAdjust="0"/>
    <p:restoredTop sz="89331"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974757088"/>
        <c:axId val="-1974761984"/>
      </c:barChart>
      <c:catAx>
        <c:axId val="-19747570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4761984"/>
        <c:crosses val="autoZero"/>
        <c:auto val="1"/>
        <c:lblAlgn val="ctr"/>
        <c:lblOffset val="100"/>
        <c:noMultiLvlLbl val="0"/>
      </c:catAx>
      <c:valAx>
        <c:axId val="-197476198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4757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1974760352"/>
        <c:axId val="-1974755456"/>
      </c:scatterChart>
      <c:valAx>
        <c:axId val="-1974760352"/>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4755456"/>
        <c:crosses val="autoZero"/>
        <c:crossBetween val="midCat"/>
      </c:valAx>
      <c:valAx>
        <c:axId val="-1974755456"/>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74760352"/>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xmlns=""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xmlns=""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xmlns=""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xmlns=""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xmlns=""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xmlns=""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smtClean="0"/>
              <a:t>粒子流入フラックスの時間変化</a:t>
            </a:r>
            <a:endParaRPr kumimoji="1" lang="ja-JP" altLang="en-US" sz="1400" dirty="0"/>
          </a:p>
        </p:txBody>
      </p:sp>
    </p:spTree>
    <p:extLst>
      <p:ext uri="{BB962C8B-B14F-4D97-AF65-F5344CB8AC3E}">
        <p14:creationId xmlns:p14="http://schemas.microsoft.com/office/powerpoint/2010/main" val="4213399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xmlns=""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xmlns=""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xmlns=""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xmlns=""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a16="http://schemas.microsoft.com/office/drawing/2014/main" xmlns=""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xmlns=""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2"/>
            <a:ext cx="3717232" cy="3742869"/>
          </a:xfrm>
          <a:prstGeom prst="rect">
            <a:avLst/>
          </a:prstGeom>
        </p:spPr>
      </p:pic>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39095</TotalTime>
  <Words>1516</Words>
  <Application>Microsoft Office PowerPoint</Application>
  <PresentationFormat>画面に合わせる (4:3)</PresentationFormat>
  <Paragraphs>226</Paragraphs>
  <Slides>17</Slides>
  <Notes>12</Notes>
  <HiddenSlides>7</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17</vt:i4>
      </vt:variant>
    </vt:vector>
  </HeadingPairs>
  <TitlesOfParts>
    <vt:vector size="32"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4530</cp:revision>
  <dcterms:created xsi:type="dcterms:W3CDTF">2018-11-05T05:45:49Z</dcterms:created>
  <dcterms:modified xsi:type="dcterms:W3CDTF">2019-08-07T06:17:09Z</dcterms:modified>
</cp:coreProperties>
</file>